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8" r:id="rId4"/>
    <p:sldId id="272" r:id="rId5"/>
    <p:sldId id="273" r:id="rId6"/>
    <p:sldId id="274" r:id="rId7"/>
    <p:sldId id="275" r:id="rId8"/>
    <p:sldId id="276" r:id="rId9"/>
    <p:sldId id="277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72"/>
    <p:restoredTop sz="96405"/>
  </p:normalViewPr>
  <p:slideViewPr>
    <p:cSldViewPr snapToGrid="0">
      <p:cViewPr varScale="1">
        <p:scale>
          <a:sx n="118" d="100"/>
          <a:sy n="118" d="100"/>
        </p:scale>
        <p:origin x="216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600E-E4CE-E91E-6055-296827D15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13D09-2454-0452-021A-350918215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F2AD0-2246-F4D1-9B12-17FE6E66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D2B5F-D6CE-BC7D-0124-19CE539AB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7996A-A5B4-B374-DE1F-195BA67B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0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35F8-FBF4-4F9F-2CCC-624EC5A51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6695B-A2A9-9C36-0359-848657EBD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3D211-D7C4-56CE-7960-7FD2319B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3EA29-5A51-E264-24F0-D0B8C9F1B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3E958-57DA-1642-4EDD-B74A1CB39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9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E1238-7897-8786-7A76-254FAD815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3D951-C98C-9529-7FAD-1D68CADA1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11B30-6598-E590-CDC0-82D7AC2FC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97176-DC82-774C-5378-AAD83BA50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02689-EA34-1B4A-5FBC-E53EE415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2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CD2E7-F6AE-CDED-80DF-1E500007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DA323-A82D-646F-4ACB-BBC8BDABB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1A0D07-9093-96B2-8CC7-EA807DF0E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7427E5-FB92-72A4-F3C1-6301A5455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1D5C2-2155-14B0-7327-DF08A966D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B5D04-6879-5A4C-F72A-8FFAB701B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6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14703-6255-EA35-339C-AEF869DA9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A2986-046E-5DA5-4A5E-DAC2B9288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2DEF5-C030-1D00-981B-F88D5A2B0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3330A3-1B69-9F81-8579-C03678CED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02E33-8A03-BED2-F860-A8446C26D1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82473-BEAA-E6F2-9E43-9351FC335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5D6F8E-4C92-5604-EC92-F4EA57218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EE4169-13ED-9AC7-8B6F-06BF85A2C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6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22F4F-7BD2-25B7-2B15-A4E4DB5A2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C72A9D-F8EF-FDFF-D5C4-EA6F40966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AE9377-92AA-3A17-A47A-DDA0A4452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68DA1-9B77-DB21-A487-895DC893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4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0E28FA-BA45-C97A-9595-8F9BC922A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353B8F-DA7E-A6CF-0D17-653343FE8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5A435-D71D-DA1D-8308-91D51163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5CA6-F4AA-591E-CBF1-8E80435A9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C9C3C-0BED-1A66-BE23-4F8AFB35A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0679E-F227-C4E2-8CF0-9806E5BF4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EBE67-1E26-2F44-56A5-E333019A8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F57ECD-A438-A5FC-D0CB-91935EB0F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57D29-3620-F913-3D3C-974316849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9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9E2B8-DFA5-0D69-106A-D5D7D7B6C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E3FC8F-8C28-2130-7B9F-EB43B817B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3E548-A970-A926-CD03-321872BAA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05D22-DA04-20EA-793B-3C9AFAF71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A2F8E5-D6FD-84DB-D043-0FA4D6BB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263254-6CCC-F95F-4207-A8C46626D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0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8EFA1-68D2-0896-AE20-4C4C24E1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011A1F-E8FA-2F2E-A998-0F698BD60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624A2-F81C-8448-69EC-DA422F212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B7E77-F0D3-ED61-9551-12C92BB7D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7D330-ABF2-F494-EF7C-3BEAAA4B1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6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B15978-7759-CAF9-EB84-5A42D9373B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832E97-AA50-3691-2877-D4E3AFCB48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D89F8-E002-F45F-9454-AF68F103F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E7B37-4D3E-ECD8-6A66-A1C96DD42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8EE9F-D9A2-2432-32E6-67A9341BD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6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E03EB9-8679-7B9B-A116-E43577AD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B0AB5-94AA-95E8-1543-285CC0EBB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5B3F6-249D-4754-982C-D4AE713C0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AB1E3-D3AC-9347-8875-9EF5AA964939}" type="datetimeFigureOut">
              <a:rPr lang="en-US" smtClean="0"/>
              <a:t>1/27/25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3FF1-71DF-F490-05EB-BB917931D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F0DB1-3E33-2814-1331-B1A2F85652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A31F9-EFB8-1A46-8234-1017FB0EB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3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B2641A4-0DC2-36A6-488A-BBFF4E7FB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6DC6D91-3FDE-BFAC-A963-91AFC908F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4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CBEE93A-E53E-62F9-74FD-C1A69AB44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6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2E7F093-D997-01E9-14AA-2676727EA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06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930493-6F43-0D01-5B87-BD3E38624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34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FDC9B4C-CBFF-917A-FDFE-4384280FB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58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09CB764-6E8A-189C-DC7C-59807C4EF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" y="19050"/>
            <a:ext cx="12162379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7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4ECCE87-D450-257C-F5AE-CA5FA8348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51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4D4345-38B3-D352-CAB2-30F45A57E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46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05B479-19EB-DB1A-8FB9-47428F645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" y="19050"/>
            <a:ext cx="12162379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92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356F57-5F0D-0E09-5BAA-62AFC6E1E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38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658BBA-E623-EF4C-8251-353186C55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" y="19050"/>
            <a:ext cx="12162379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94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1DB79C-C835-5889-F9BA-E2CA0B4EB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01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B80159-F559-9C51-7AAE-77149E013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43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BF83D4-4D6D-DC81-1A48-85A9A4E8F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63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5465C1-3BE0-DB69-8848-60256562F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49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97E6C52-13FC-38C5-85FB-398B8A9ED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" y="19050"/>
            <a:ext cx="12162379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13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6BF88F-17DA-76AF-4DB8-476F1A71C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20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1217F7-AEFF-3B28-99E2-AF761D39A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0250" cy="68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60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37FD8B0-EB27-2B26-87EE-57FF68D82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6238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51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B2FEC10-7188-6F47-09A6-463C68AC7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" y="19050"/>
            <a:ext cx="12162379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20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C5258E-15F6-B408-371D-B52AB3895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" y="19050"/>
            <a:ext cx="12162379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09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03B0D14-F130-056A-9F0C-524518E36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" y="19050"/>
            <a:ext cx="12162379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68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0</Words>
  <Application>Microsoft Macintosh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Paull</dc:creator>
  <cp:lastModifiedBy>Lisa Paull</cp:lastModifiedBy>
  <cp:revision>7</cp:revision>
  <dcterms:created xsi:type="dcterms:W3CDTF">2025-01-27T10:56:16Z</dcterms:created>
  <dcterms:modified xsi:type="dcterms:W3CDTF">2025-01-28T07:17:23Z</dcterms:modified>
</cp:coreProperties>
</file>